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92" r:id="rId9"/>
    <p:sldId id="264" r:id="rId10"/>
    <p:sldId id="265" r:id="rId11"/>
    <p:sldId id="266" r:id="rId12"/>
    <p:sldId id="267" r:id="rId13"/>
    <p:sldId id="296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97" r:id="rId23"/>
    <p:sldId id="277" r:id="rId24"/>
    <p:sldId id="288" r:id="rId25"/>
    <p:sldId id="289" r:id="rId26"/>
    <p:sldId id="290" r:id="rId27"/>
    <p:sldId id="295" r:id="rId28"/>
    <p:sldId id="291" r:id="rId29"/>
    <p:sldId id="298" r:id="rId30"/>
  </p:sldIdLst>
  <p:sldSz cx="10693400" cy="7561263"/>
  <p:notesSz cx="6858000" cy="9144000"/>
  <p:defaultTextStyle>
    <a:defPPr>
      <a:defRPr lang="uk-UA"/>
    </a:defPPr>
    <a:lvl1pPr marL="0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21528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43056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64584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086112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07640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129168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650696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172224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930" y="-102"/>
      </p:cViewPr>
      <p:guideLst>
        <p:guide orient="horz" pos="2382"/>
        <p:guide pos="336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02005" y="2348893"/>
            <a:ext cx="9089390" cy="162077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04010" y="4284716"/>
            <a:ext cx="7485380" cy="193232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15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3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45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61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7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91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50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22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31417-7289-46DD-8048-7278BB097750}" type="datetimeFigureOut">
              <a:rPr lang="uk-UA" smtClean="0"/>
              <a:pPr/>
              <a:t>10.01.2018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B124-6B91-446B-A632-C47FC6D12857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31417-7289-46DD-8048-7278BB097750}" type="datetimeFigureOut">
              <a:rPr lang="uk-UA" smtClean="0"/>
              <a:pPr/>
              <a:t>10.01.2018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B124-6B91-446B-A632-C47FC6D12857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752715" y="302802"/>
            <a:ext cx="2406015" cy="645157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4670" y="302802"/>
            <a:ext cx="7039822" cy="645157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31417-7289-46DD-8048-7278BB097750}" type="datetimeFigureOut">
              <a:rPr lang="uk-UA" smtClean="0"/>
              <a:pPr/>
              <a:t>10.01.2018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B124-6B91-446B-A632-C47FC6D12857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31417-7289-46DD-8048-7278BB097750}" type="datetimeFigureOut">
              <a:rPr lang="uk-UA" smtClean="0"/>
              <a:pPr/>
              <a:t>10.01.2018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B124-6B91-446B-A632-C47FC6D12857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4705" y="4858812"/>
            <a:ext cx="9089390" cy="1501751"/>
          </a:xfrm>
        </p:spPr>
        <p:txBody>
          <a:bodyPr anchor="t"/>
          <a:lstStyle>
            <a:lvl1pPr algn="l">
              <a:defRPr sz="46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4705" y="3204786"/>
            <a:ext cx="9089390" cy="1654026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2152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4305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6458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861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076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291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506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722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31417-7289-46DD-8048-7278BB097750}" type="datetimeFigureOut">
              <a:rPr lang="uk-UA" smtClean="0"/>
              <a:pPr/>
              <a:t>10.01.2018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B124-6B91-446B-A632-C47FC6D12857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34670" y="1764295"/>
            <a:ext cx="4722918" cy="4990084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435812" y="1764295"/>
            <a:ext cx="4722918" cy="4990084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31417-7289-46DD-8048-7278BB097750}" type="datetimeFigureOut">
              <a:rPr lang="uk-UA" smtClean="0"/>
              <a:pPr/>
              <a:t>10.01.2018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B124-6B91-446B-A632-C47FC6D12857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4670" y="1692533"/>
            <a:ext cx="4724775" cy="705367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528" indent="0">
              <a:buNone/>
              <a:defRPr sz="2300" b="1"/>
            </a:lvl2pPr>
            <a:lvl3pPr marL="1043056" indent="0">
              <a:buNone/>
              <a:defRPr sz="2100" b="1"/>
            </a:lvl3pPr>
            <a:lvl4pPr marL="1564584" indent="0">
              <a:buNone/>
              <a:defRPr sz="1800" b="1"/>
            </a:lvl4pPr>
            <a:lvl5pPr marL="2086112" indent="0">
              <a:buNone/>
              <a:defRPr sz="1800" b="1"/>
            </a:lvl5pPr>
            <a:lvl6pPr marL="2607640" indent="0">
              <a:buNone/>
              <a:defRPr sz="1800" b="1"/>
            </a:lvl6pPr>
            <a:lvl7pPr marL="3129168" indent="0">
              <a:buNone/>
              <a:defRPr sz="1800" b="1"/>
            </a:lvl7pPr>
            <a:lvl8pPr marL="3650696" indent="0">
              <a:buNone/>
              <a:defRPr sz="1800" b="1"/>
            </a:lvl8pPr>
            <a:lvl9pPr marL="4172224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4670" y="2397901"/>
            <a:ext cx="4724775" cy="435647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432099" y="1692533"/>
            <a:ext cx="4726631" cy="705367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528" indent="0">
              <a:buNone/>
              <a:defRPr sz="2300" b="1"/>
            </a:lvl2pPr>
            <a:lvl3pPr marL="1043056" indent="0">
              <a:buNone/>
              <a:defRPr sz="2100" b="1"/>
            </a:lvl3pPr>
            <a:lvl4pPr marL="1564584" indent="0">
              <a:buNone/>
              <a:defRPr sz="1800" b="1"/>
            </a:lvl4pPr>
            <a:lvl5pPr marL="2086112" indent="0">
              <a:buNone/>
              <a:defRPr sz="1800" b="1"/>
            </a:lvl5pPr>
            <a:lvl6pPr marL="2607640" indent="0">
              <a:buNone/>
              <a:defRPr sz="1800" b="1"/>
            </a:lvl6pPr>
            <a:lvl7pPr marL="3129168" indent="0">
              <a:buNone/>
              <a:defRPr sz="1800" b="1"/>
            </a:lvl7pPr>
            <a:lvl8pPr marL="3650696" indent="0">
              <a:buNone/>
              <a:defRPr sz="1800" b="1"/>
            </a:lvl8pPr>
            <a:lvl9pPr marL="4172224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432099" y="2397901"/>
            <a:ext cx="4726631" cy="435647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31417-7289-46DD-8048-7278BB097750}" type="datetimeFigureOut">
              <a:rPr lang="uk-UA" smtClean="0"/>
              <a:pPr/>
              <a:t>10.01.2018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B124-6B91-446B-A632-C47FC6D12857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31417-7289-46DD-8048-7278BB097750}" type="datetimeFigureOut">
              <a:rPr lang="uk-UA" smtClean="0"/>
              <a:pPr/>
              <a:t>10.01.2018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B124-6B91-446B-A632-C47FC6D12857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31417-7289-46DD-8048-7278BB097750}" type="datetimeFigureOut">
              <a:rPr lang="uk-UA" smtClean="0"/>
              <a:pPr/>
              <a:t>10.01.2018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B124-6B91-446B-A632-C47FC6D12857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671" y="301050"/>
            <a:ext cx="3518055" cy="1281214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180822" y="301051"/>
            <a:ext cx="5977908" cy="6453328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4671" y="1582265"/>
            <a:ext cx="3518055" cy="5172114"/>
          </a:xfrm>
        </p:spPr>
        <p:txBody>
          <a:bodyPr/>
          <a:lstStyle>
            <a:lvl1pPr marL="0" indent="0">
              <a:buNone/>
              <a:defRPr sz="1600"/>
            </a:lvl1pPr>
            <a:lvl2pPr marL="521528" indent="0">
              <a:buNone/>
              <a:defRPr sz="1400"/>
            </a:lvl2pPr>
            <a:lvl3pPr marL="1043056" indent="0">
              <a:buNone/>
              <a:defRPr sz="1100"/>
            </a:lvl3pPr>
            <a:lvl4pPr marL="1564584" indent="0">
              <a:buNone/>
              <a:defRPr sz="1000"/>
            </a:lvl4pPr>
            <a:lvl5pPr marL="2086112" indent="0">
              <a:buNone/>
              <a:defRPr sz="1000"/>
            </a:lvl5pPr>
            <a:lvl6pPr marL="2607640" indent="0">
              <a:buNone/>
              <a:defRPr sz="1000"/>
            </a:lvl6pPr>
            <a:lvl7pPr marL="3129168" indent="0">
              <a:buNone/>
              <a:defRPr sz="1000"/>
            </a:lvl7pPr>
            <a:lvl8pPr marL="3650696" indent="0">
              <a:buNone/>
              <a:defRPr sz="1000"/>
            </a:lvl8pPr>
            <a:lvl9pPr marL="4172224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31417-7289-46DD-8048-7278BB097750}" type="datetimeFigureOut">
              <a:rPr lang="uk-UA" smtClean="0"/>
              <a:pPr/>
              <a:t>10.01.2018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B124-6B91-446B-A632-C47FC6D12857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5981" y="5292884"/>
            <a:ext cx="6416040" cy="624855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95981" y="675613"/>
            <a:ext cx="6416040" cy="4536758"/>
          </a:xfrm>
        </p:spPr>
        <p:txBody>
          <a:bodyPr/>
          <a:lstStyle>
            <a:lvl1pPr marL="0" indent="0">
              <a:buNone/>
              <a:defRPr sz="3700"/>
            </a:lvl1pPr>
            <a:lvl2pPr marL="521528" indent="0">
              <a:buNone/>
              <a:defRPr sz="3200"/>
            </a:lvl2pPr>
            <a:lvl3pPr marL="1043056" indent="0">
              <a:buNone/>
              <a:defRPr sz="2700"/>
            </a:lvl3pPr>
            <a:lvl4pPr marL="1564584" indent="0">
              <a:buNone/>
              <a:defRPr sz="2300"/>
            </a:lvl4pPr>
            <a:lvl5pPr marL="2086112" indent="0">
              <a:buNone/>
              <a:defRPr sz="2300"/>
            </a:lvl5pPr>
            <a:lvl6pPr marL="2607640" indent="0">
              <a:buNone/>
              <a:defRPr sz="2300"/>
            </a:lvl6pPr>
            <a:lvl7pPr marL="3129168" indent="0">
              <a:buNone/>
              <a:defRPr sz="2300"/>
            </a:lvl7pPr>
            <a:lvl8pPr marL="3650696" indent="0">
              <a:buNone/>
              <a:defRPr sz="2300"/>
            </a:lvl8pPr>
            <a:lvl9pPr marL="4172224" indent="0">
              <a:buNone/>
              <a:defRPr sz="23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95981" y="5917739"/>
            <a:ext cx="6416040" cy="887398"/>
          </a:xfrm>
        </p:spPr>
        <p:txBody>
          <a:bodyPr/>
          <a:lstStyle>
            <a:lvl1pPr marL="0" indent="0">
              <a:buNone/>
              <a:defRPr sz="1600"/>
            </a:lvl1pPr>
            <a:lvl2pPr marL="521528" indent="0">
              <a:buNone/>
              <a:defRPr sz="1400"/>
            </a:lvl2pPr>
            <a:lvl3pPr marL="1043056" indent="0">
              <a:buNone/>
              <a:defRPr sz="1100"/>
            </a:lvl3pPr>
            <a:lvl4pPr marL="1564584" indent="0">
              <a:buNone/>
              <a:defRPr sz="1000"/>
            </a:lvl4pPr>
            <a:lvl5pPr marL="2086112" indent="0">
              <a:buNone/>
              <a:defRPr sz="1000"/>
            </a:lvl5pPr>
            <a:lvl6pPr marL="2607640" indent="0">
              <a:buNone/>
              <a:defRPr sz="1000"/>
            </a:lvl6pPr>
            <a:lvl7pPr marL="3129168" indent="0">
              <a:buNone/>
              <a:defRPr sz="1000"/>
            </a:lvl7pPr>
            <a:lvl8pPr marL="3650696" indent="0">
              <a:buNone/>
              <a:defRPr sz="1000"/>
            </a:lvl8pPr>
            <a:lvl9pPr marL="4172224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31417-7289-46DD-8048-7278BB097750}" type="datetimeFigureOut">
              <a:rPr lang="uk-UA" smtClean="0"/>
              <a:pPr/>
              <a:t>10.01.2018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B124-6B91-446B-A632-C47FC6D12857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670" y="302801"/>
            <a:ext cx="9624060" cy="1260211"/>
          </a:xfrm>
          <a:prstGeom prst="rect">
            <a:avLst/>
          </a:prstGeom>
        </p:spPr>
        <p:txBody>
          <a:bodyPr vert="horz" lIns="104306" tIns="52153" rIns="104306" bIns="52153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4670" y="1764295"/>
            <a:ext cx="9624060" cy="4990084"/>
          </a:xfrm>
          <a:prstGeom prst="rect">
            <a:avLst/>
          </a:prstGeom>
        </p:spPr>
        <p:txBody>
          <a:bodyPr vert="horz" lIns="104306" tIns="52153" rIns="104306" bIns="52153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34670" y="7008171"/>
            <a:ext cx="2495127" cy="402567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431417-7289-46DD-8048-7278BB097750}" type="datetimeFigureOut">
              <a:rPr lang="uk-UA" smtClean="0"/>
              <a:pPr/>
              <a:t>10.01.2018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653579" y="7008171"/>
            <a:ext cx="3386243" cy="402567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663603" y="7008171"/>
            <a:ext cx="2495127" cy="402567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08B124-6B91-446B-A632-C47FC6D12857}" type="slidenum">
              <a:rPr lang="uk-UA" smtClean="0"/>
              <a:pPr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43056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1146" indent="-391146" algn="l" defTabSz="1043056" rtl="0" eaLnBrk="1" latinLnBrk="0" hangingPunct="1">
        <a:spcBef>
          <a:spcPct val="20000"/>
        </a:spcBef>
        <a:buFont typeface="Arial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847483" indent="-325955" algn="l" defTabSz="1043056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03820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348" indent="-260764" algn="l" defTabSz="1043056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6876" indent="-260764" algn="l" defTabSz="1043056" rtl="0" eaLnBrk="1" latinLnBrk="0" hangingPunct="1">
        <a:spcBef>
          <a:spcPct val="20000"/>
        </a:spcBef>
        <a:buFont typeface="Arial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68404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9932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11460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32988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528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3056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4584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6112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7640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9168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0696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2224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Slide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83077" cy="756126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Slide_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03" y="0"/>
            <a:ext cx="10666577" cy="755904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Slide_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19" y="0"/>
            <a:ext cx="10666577" cy="755904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Slide_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19" y="1077"/>
            <a:ext cx="10666577" cy="755688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Slide_2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03" y="1077"/>
            <a:ext cx="10666577" cy="755688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Slide_1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51" y="11895"/>
            <a:ext cx="10639281" cy="7539696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Slide_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19" y="0"/>
            <a:ext cx="10666577" cy="755904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Slide_1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03" y="3300"/>
            <a:ext cx="10666577" cy="755688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Slide_1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03" y="3300"/>
            <a:ext cx="10666577" cy="755688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Slide_1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19" y="0"/>
            <a:ext cx="10666577" cy="755904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Slide_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19" y="0"/>
            <a:ext cx="10666577" cy="755904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Slide_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28" y="2223"/>
            <a:ext cx="10665328" cy="7559039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Slide_1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19" y="1077"/>
            <a:ext cx="10666577" cy="755688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Slide_2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19" y="3300"/>
            <a:ext cx="10666577" cy="755688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Slide_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19" y="0"/>
            <a:ext cx="10666577" cy="755904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 descr="Slide_2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19" y="2223"/>
            <a:ext cx="10666577" cy="755904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 descr="Slide_3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22" y="3302"/>
            <a:ext cx="10666573" cy="7556882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 descr="Slide_3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23" y="1077"/>
            <a:ext cx="10666572" cy="7556881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 descr="Slide_3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04" y="1077"/>
            <a:ext cx="10666572" cy="7556881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 descr="Slide_3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25" y="0"/>
            <a:ext cx="10666570" cy="7559035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 descr="Slide_3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3" y="2225"/>
            <a:ext cx="10669615" cy="7559037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 descr="Slide_3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25"/>
            <a:ext cx="10686062" cy="755903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Slide_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99" y="0"/>
            <a:ext cx="10669618" cy="755903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Slide_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99" y="0"/>
            <a:ext cx="10669618" cy="755903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Slide_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3" y="2223"/>
            <a:ext cx="10669618" cy="755904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Slide_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19" y="0"/>
            <a:ext cx="10666577" cy="755904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Slide_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03" y="1077"/>
            <a:ext cx="10666577" cy="755688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Slide_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03" y="1077"/>
            <a:ext cx="10666577" cy="755688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Slide_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03" y="2223"/>
            <a:ext cx="10666577" cy="755904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</TotalTime>
  <Words>0</Words>
  <Application>Microsoft Office PowerPoint</Application>
  <PresentationFormat>Произвольный</PresentationFormat>
  <Paragraphs>0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Dell1525</dc:creator>
  <cp:lastModifiedBy>Dell1525</cp:lastModifiedBy>
  <cp:revision>32</cp:revision>
  <dcterms:created xsi:type="dcterms:W3CDTF">2017-12-19T13:08:41Z</dcterms:created>
  <dcterms:modified xsi:type="dcterms:W3CDTF">2018-01-10T12:14:18Z</dcterms:modified>
</cp:coreProperties>
</file>