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6C0BD2-8D35-495B-A931-ADE8A0AA1B3A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BE904-7CFC-4E05-BBB7-A088B524B4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мостового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перехода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Лиман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подходами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село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Малодолинское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дороге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Одесса-Черноморск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56001"/>
            <a:ext cx="2952328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989633" cy="3307209"/>
          </a:xfrm>
        </p:spPr>
      </p:pic>
      <p:sp>
        <p:nvSpPr>
          <p:cNvPr id="5" name="TextBox 4"/>
          <p:cNvSpPr txBox="1"/>
          <p:nvPr/>
        </p:nvSpPr>
        <p:spPr>
          <a:xfrm>
            <a:off x="4067944" y="62341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Одесса -2017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38"/>
            <a:ext cx="828092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Визуализация проекта «Строительство мостового перехода через Сухой Лиман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подходами в село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Малодолинское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автомобильной дороге «Одесса-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Черноморск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(проект был утвержден распоряжением Одесской областной государственной администрации от 22 февраля 2016 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85/А-2016)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1" y="2492896"/>
            <a:ext cx="8280920" cy="324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/>
                <a:ea typeface="Calibri"/>
              </a:rPr>
              <a:t>На данный момент работает </a:t>
            </a:r>
            <a:r>
              <a:rPr lang="ru-RU" sz="1400" b="1" u="sng" dirty="0">
                <a:latin typeface="Times New Roman"/>
                <a:ea typeface="Calibri"/>
              </a:rPr>
              <a:t>устарелая понтонная переправа </a:t>
            </a:r>
            <a:r>
              <a:rPr lang="ru-RU" sz="1400" dirty="0">
                <a:latin typeface="Times New Roman"/>
                <a:ea typeface="Calibri"/>
              </a:rPr>
              <a:t>(гидротехническое сооружение - </a:t>
            </a:r>
            <a:r>
              <a:rPr lang="ru-RU" sz="1400" dirty="0" smtClean="0">
                <a:latin typeface="Times New Roman"/>
                <a:ea typeface="Calibri"/>
              </a:rPr>
              <a:t>        ГТС-3108</a:t>
            </a:r>
            <a:r>
              <a:rPr lang="ru-RU" sz="1400" dirty="0">
                <a:latin typeface="Times New Roman"/>
                <a:ea typeface="Calibri"/>
              </a:rPr>
              <a:t>), построенная еще в </a:t>
            </a:r>
            <a:r>
              <a:rPr lang="ru-RU" sz="1400" b="1" u="sng" dirty="0">
                <a:latin typeface="Times New Roman"/>
                <a:ea typeface="Calibri"/>
              </a:rPr>
              <a:t>1986 году</a:t>
            </a:r>
            <a:r>
              <a:rPr lang="ru-RU" sz="1400" dirty="0">
                <a:latin typeface="Times New Roman"/>
                <a:ea typeface="Calibri"/>
              </a:rPr>
              <a:t>, которая технически не обеспечивает функциональную </a:t>
            </a:r>
            <a:r>
              <a:rPr lang="ru-RU" sz="1400" dirty="0" smtClean="0">
                <a:latin typeface="Times New Roman"/>
                <a:ea typeface="Calibri"/>
              </a:rPr>
              <a:t>нагрузку - </a:t>
            </a:r>
            <a:r>
              <a:rPr lang="ru-RU" sz="1400" dirty="0">
                <a:latin typeface="Times New Roman"/>
                <a:ea typeface="Calibri"/>
              </a:rPr>
              <a:t>на ней запрещено проезжать грузовикам с тоннажем более </a:t>
            </a:r>
            <a:r>
              <a:rPr lang="ru-RU" sz="1400" b="1" u="sng" dirty="0">
                <a:latin typeface="Times New Roman"/>
                <a:ea typeface="Calibri"/>
              </a:rPr>
              <a:t>20 тонн.</a:t>
            </a:r>
            <a:r>
              <a:rPr lang="ru-RU" sz="1400" dirty="0">
                <a:latin typeface="Times New Roman"/>
                <a:ea typeface="Calibri"/>
              </a:rPr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8167" y="58693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Гидротехническое сооружение находится на балансе ИФ ГП «АМПУ», за последние три года ГП «АМПУ» было потрачено более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8 млн. 670 тыс. грн.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ее содержание и ремонт. К тому же, срок действия документов Регистра судоходства Украины истекает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25 июля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2019 года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приведет к необходимости капитального ремонта понтонного моста, ориентировочная стоимость которого составит по предварительным расчетам более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40 млн. грн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6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4998348" cy="35290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Характеристика объекта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Мостовой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переход длиной - 100,15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.;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Длина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участка подходов - 600,02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.;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Ширина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проезжей части - 7,5 м .;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подмостового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габарита - 4,0 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6-7 месяцев, с учетом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полного объёма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Цена реализации проекта: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Сметная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стоимость объекта - 131 639,864 тыс. грн.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Договорная цена по тендеру - 100 463,887 тыс. грн. (генподрядчик - 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Пивденьтрансбуд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договор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подряда от 6.10.2016 г. № 6/10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Состояние реализации проекта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45" y="3140968"/>
            <a:ext cx="2584847" cy="34464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822700" cy="2867025"/>
          </a:xfrm>
        </p:spPr>
      </p:pic>
      <p:sp>
        <p:nvSpPr>
          <p:cNvPr id="11" name="TextBox 10"/>
          <p:cNvSpPr txBox="1"/>
          <p:nvPr/>
        </p:nvSpPr>
        <p:spPr>
          <a:xfrm>
            <a:off x="251520" y="5229200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Состоянием на сентябрь 2017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на строительство было выделено из местного бюджета -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13 405,725 тыс. грн.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(включая проектные работы стадии «Рабочая документация» в размере  2 414,00 тыс. грн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9502" y="256490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Строительно-монтажные работы выполнено на сумму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10 991, 725 тыс. грн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9502" y="3789040"/>
            <a:ext cx="2210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uk-UA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строительн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на объекте были приостановлены в связи с отсутствием финансирования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финансирование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968552" cy="3451225"/>
          </a:xfrm>
        </p:spPr>
      </p:pic>
      <p:sp>
        <p:nvSpPr>
          <p:cNvPr id="7" name="TextBox 6"/>
          <p:cNvSpPr txBox="1"/>
          <p:nvPr/>
        </p:nvSpPr>
        <p:spPr>
          <a:xfrm>
            <a:off x="251520" y="2644825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→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счет местного бюджета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405,725 тыс. грн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861048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→ 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счет средств, направленных на улучшение инфраструктуры населенных пунктов, предусмотренных финансовым планом ГП «АМПУ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70 000, 000 тыс. грн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2637221"/>
            <a:ext cx="180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Оставшуюся сумму предлагается профинансировать: 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→ 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счет средств государственного бюджета, полученных от Европейского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Союза на реализацию 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поддержки секторальной политики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Поддержка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региональной политики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Украины;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6619" y="530676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→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средств Государственного фонда регионального развития (ГФРР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611012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→за счет долевого участия  ГП «Морской торговый порт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Черноморск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10 000 000 тыс. грн.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945896" cy="30911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Строительство мостового перехода через Сухой Лиман в селе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Малодолинское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автомобильной дороге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Одесса-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Черноморск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новый этап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модернизации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транспортной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инфраструктуры Одесского региона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083344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Структурное обновления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транспортно-дорожного комплекса, что позволит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улучшить качество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безопасность и доступность транспортных услуг для удовлетворения потребностей экономики и граждан в перевозках,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европейским стандартам;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3438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социально-экономическое развитие Одесского региона;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5796516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туристско-рекреационных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зон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мостовой переход должен обеспечить доступ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причерноморским курортам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Одесского региона: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Санжейки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Грибовки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Каролино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-Бугаза, Затоки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Сергеевки).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5912606"/>
          </a:xfrm>
        </p:spPr>
      </p:pic>
    </p:spTree>
    <p:extLst>
      <p:ext uri="{BB962C8B-B14F-4D97-AF65-F5344CB8AC3E}">
        <p14:creationId xmlns:p14="http://schemas.microsoft.com/office/powerpoint/2010/main" val="1103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</TotalTime>
  <Words>494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Реализация проекта «Строительство мостового перехода через Сухой Лиман с подходами в село Малодолинское на автомобильной дороге  «Одесса-Черноморск»</vt:lpstr>
      <vt:lpstr>Визуализация проекта «Строительство мостового перехода через Сухой Лиман в с подходами в село Малодолинское на автомобильной дороге «Одесса-Черноморск»  (проект был утвержден распоряжением Одесской областной государственной администрации от 22 февраля 2016 №85/А-2016)</vt:lpstr>
      <vt:lpstr>На данный момент работает устарелая понтонная переправа (гидротехническое сооружение -         ГТС-3108), построенная еще в 1986 году, которая технически не обеспечивает функциональную нагрузку - на ней запрещено проезжать грузовикам с тоннажем более 20 тонн. </vt:lpstr>
      <vt:lpstr>Характеристика объекта строительства</vt:lpstr>
      <vt:lpstr>Состояние реализации проекта</vt:lpstr>
      <vt:lpstr>Источники финансирование строительства</vt:lpstr>
      <vt:lpstr>Строительство мостового перехода через Сухой Лиман в селе Малодолинское на автомобильной дороге «Одесса-Черноморск» - новый этап развития и модернизации транспортной инфраструктуры Одесского региона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«Строительство мостового перехода через Сухой Лиман в с. Малодолинское на автомобильной дороге «Одесса-Черноморск»</dc:title>
  <dc:creator>Лида</dc:creator>
  <cp:lastModifiedBy>Лида</cp:lastModifiedBy>
  <cp:revision>20</cp:revision>
  <dcterms:created xsi:type="dcterms:W3CDTF">2017-09-12T09:02:00Z</dcterms:created>
  <dcterms:modified xsi:type="dcterms:W3CDTF">2017-09-12T17:39:00Z</dcterms:modified>
</cp:coreProperties>
</file>